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Play" charset="1" panose="00000500000000000000"/>
      <p:regular r:id="rId14"/>
    </p:embeddedFont>
    <p:embeddedFont>
      <p:font typeface="Play Bold" charset="1" panose="000008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Telegraf" charset="1" panose="00000500000000000000"/>
      <p:regular r:id="rId34"/>
    </p:embeddedFont>
    <p:embeddedFont>
      <p:font typeface="Telegraf Bold" charset="1" panose="00000800000000000000"/>
      <p:regular r:id="rId35"/>
    </p:embeddedFont>
    <p:embeddedFont>
      <p:font typeface="Telegraf Extra-Light" charset="1" panose="00000300000000000000"/>
      <p:regular r:id="rId36"/>
    </p:embeddedFont>
    <p:embeddedFont>
      <p:font typeface="Telegraf Medium" charset="1" panose="00000600000000000000"/>
      <p:regular r:id="rId37"/>
    </p:embeddedFont>
    <p:embeddedFont>
      <p:font typeface="Telegraf Ultra-Bold" charset="1" panose="00000900000000000000"/>
      <p:regular r:id="rId38"/>
    </p:embeddedFont>
    <p:embeddedFont>
      <p:font typeface="Telegraf Heavy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9fx3117s.mp4" Type="http://schemas.openxmlformats.org/officeDocument/2006/relationships/video"/><Relationship Id="rId11" Target="../media/VAF9fx3117s.mp4" Type="http://schemas.microsoft.com/office/2007/relationships/media"/><Relationship Id="rId12" Target="../media/image11.jpeg" Type="http://schemas.openxmlformats.org/officeDocument/2006/relationships/image"/><Relationship Id="rId13" Target="../media/VAFxnxbPqOM.mp4" Type="http://schemas.openxmlformats.org/officeDocument/2006/relationships/video"/><Relationship Id="rId14" Target="../media/VAFxnxbPqOM.mp4" Type="http://schemas.microsoft.com/office/2007/relationships/media"/><Relationship Id="rId15" Target="../media/image12.jpeg" Type="http://schemas.openxmlformats.org/officeDocument/2006/relationships/image"/><Relationship Id="rId16" Target="../media/VAF9fwtShU4.mp4" Type="http://schemas.openxmlformats.org/officeDocument/2006/relationships/video"/><Relationship Id="rId17" Target="../media/VAF9fwtShU4.mp4" Type="http://schemas.microsoft.com/office/2007/relationships/media"/><Relationship Id="rId18" Target="../media/image6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jpeg" Type="http://schemas.openxmlformats.org/officeDocument/2006/relationships/image"/><Relationship Id="rId7" Target="../media/VAF9f7_b1ZU.mp4" Type="http://schemas.openxmlformats.org/officeDocument/2006/relationships/video"/><Relationship Id="rId8" Target="../media/VAF9f7_b1ZU.mp4" Type="http://schemas.microsoft.com/office/2007/relationships/media"/><Relationship Id="rId9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F9gJl1fUQ.mp4" Type="http://schemas.openxmlformats.org/officeDocument/2006/relationships/video"/><Relationship Id="rId4" Target="../media/VAF9gJl1fUQ.mp4" Type="http://schemas.microsoft.com/office/2007/relationships/media"/><Relationship Id="rId5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794148" y="3054715"/>
            <a:ext cx="4177570" cy="417757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4811" y="766428"/>
            <a:ext cx="1086555" cy="524544"/>
          </a:xfrm>
          <a:custGeom>
            <a:avLst/>
            <a:gdLst/>
            <a:ahLst/>
            <a:cxnLst/>
            <a:rect r="r" b="b" t="t" l="l"/>
            <a:pathLst>
              <a:path h="524544" w="1086555">
                <a:moveTo>
                  <a:pt x="0" y="0"/>
                </a:moveTo>
                <a:lnTo>
                  <a:pt x="1086555" y="0"/>
                </a:lnTo>
                <a:lnTo>
                  <a:pt x="1086555" y="524544"/>
                </a:lnTo>
                <a:lnTo>
                  <a:pt x="0" y="524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9807" y="877772"/>
            <a:ext cx="1890833" cy="28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</a:rPr>
              <a:t>NXTWAVE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921131"/>
            <a:ext cx="16230600" cy="213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93"/>
              </a:lnSpc>
              <a:spcBef>
                <a:spcPct val="0"/>
              </a:spcBef>
            </a:pPr>
            <a:r>
              <a:rPr lang="en-US" sz="11852">
                <a:solidFill>
                  <a:srgbClr val="FFFFFF"/>
                </a:solidFill>
                <a:latin typeface="Poppins"/>
              </a:rPr>
              <a:t>WELCOME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13015" y="6197845"/>
            <a:ext cx="775449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FFFFFF"/>
                </a:solidFill>
                <a:latin typeface="Poppins"/>
              </a:rPr>
              <a:t>HTTPS://WWW.CCBP.IN/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26055" y="0"/>
            <a:ext cx="8561945" cy="10287000"/>
            <a:chOff x="0" y="0"/>
            <a:chExt cx="1141592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273" t="0" r="22273" b="0"/>
            <a:stretch>
              <a:fillRect/>
            </a:stretch>
          </p:blipFill>
          <p:spPr>
            <a:xfrm flipH="false" flipV="false">
              <a:off x="0" y="0"/>
              <a:ext cx="1141592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1692" y="4857336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4811" y="766428"/>
            <a:ext cx="1086555" cy="524544"/>
          </a:xfrm>
          <a:custGeom>
            <a:avLst/>
            <a:gdLst/>
            <a:ahLst/>
            <a:cxnLst/>
            <a:rect r="r" b="b" t="t" l="l"/>
            <a:pathLst>
              <a:path h="524544" w="1086555">
                <a:moveTo>
                  <a:pt x="0" y="0"/>
                </a:moveTo>
                <a:lnTo>
                  <a:pt x="1086555" y="0"/>
                </a:lnTo>
                <a:lnTo>
                  <a:pt x="1086555" y="524544"/>
                </a:lnTo>
                <a:lnTo>
                  <a:pt x="0" y="524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81487" y="4066074"/>
            <a:ext cx="6007902" cy="259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INTRODUCTION TO PROGRAMMING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9807" y="877772"/>
            <a:ext cx="1890833" cy="28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</a:rPr>
              <a:t>NXTWAVE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702697"/>
            <a:ext cx="16230600" cy="3748522"/>
            <a:chOff x="0" y="0"/>
            <a:chExt cx="21640800" cy="499802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38452" r="0" b="38452"/>
            <a:stretch>
              <a:fillRect/>
            </a:stretch>
          </p:blipFill>
          <p:spPr>
            <a:xfrm flipH="false" flipV="false">
              <a:off x="0" y="0"/>
              <a:ext cx="21640800" cy="499802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481817" y="6747869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84811" y="766428"/>
            <a:ext cx="1086555" cy="524544"/>
          </a:xfrm>
          <a:custGeom>
            <a:avLst/>
            <a:gdLst/>
            <a:ahLst/>
            <a:cxnLst/>
            <a:rect r="r" b="b" t="t" l="l"/>
            <a:pathLst>
              <a:path h="524544" w="1086555">
                <a:moveTo>
                  <a:pt x="0" y="0"/>
                </a:moveTo>
                <a:lnTo>
                  <a:pt x="1086555" y="0"/>
                </a:lnTo>
                <a:lnTo>
                  <a:pt x="1086555" y="524544"/>
                </a:lnTo>
                <a:lnTo>
                  <a:pt x="0" y="524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19457" y="6949059"/>
            <a:ext cx="7576320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WHAT DO YOU KNOW ABOUT CODING?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49417" y="7043967"/>
            <a:ext cx="6268537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Programming means writing the instructions. These instructions are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called as Code. Popular Programming Languages are Python, Java, C, C++, C#, Ruby, Scala, Kotlin, R, JavaScript, Dart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69807" y="877772"/>
            <a:ext cx="1890833" cy="28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</a:rPr>
              <a:t>NXTWAVE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534920" y="2187629"/>
            <a:ext cx="3970010" cy="5911741"/>
            <a:chOff x="0" y="0"/>
            <a:chExt cx="1448270" cy="21566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8270" cy="2156619"/>
            </a:xfrm>
            <a:custGeom>
              <a:avLst/>
              <a:gdLst/>
              <a:ahLst/>
              <a:cxnLst/>
              <a:rect r="r" b="b" t="t" l="l"/>
              <a:pathLst>
                <a:path h="2156619" w="1448270">
                  <a:moveTo>
                    <a:pt x="0" y="0"/>
                  </a:moveTo>
                  <a:lnTo>
                    <a:pt x="1448270" y="0"/>
                  </a:lnTo>
                  <a:lnTo>
                    <a:pt x="1448270" y="2156619"/>
                  </a:lnTo>
                  <a:lnTo>
                    <a:pt x="0" y="2156619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33361" y="0"/>
            <a:ext cx="3393618" cy="3466629"/>
            <a:chOff x="0" y="0"/>
            <a:chExt cx="4524823" cy="4622171"/>
          </a:xfrm>
        </p:grpSpPr>
        <p:pic>
          <p:nvPicPr>
            <p:cNvPr name="Picture 9" id="9">
              <a:hlinkClick action="ppaction://media"/>
            </p:cNvPr>
            <p:cNvPicPr>
              <a:picLocks noChangeAspect="true"/>
            </p:cNvPicPr>
            <p:nvPr>
              <a:videoFile r:link="rId7"/>
              <p:extLst>
                <p:ext uri="{DAA4B4D4-6D71-4841-9C94-3DE7FCFB9230}">
                  <p14:media xmlns:p14="http://schemas.microsoft.com/office/powerpoint/2010/main" r:embed="rId8"/>
                </p:ext>
              </p:extLst>
            </p:nvPr>
          </p:nvPicPr>
          <p:blipFill>
            <a:blip r:embed="rId6"/>
            <a:srcRect l="22503" t="0" r="22503" b="0"/>
            <a:stretch>
              <a:fillRect/>
            </a:stretch>
          </p:blipFill>
          <p:spPr>
            <a:xfrm flipH="false" flipV="false"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9933361" y="3857618"/>
            <a:ext cx="3393618" cy="3466629"/>
            <a:chOff x="0" y="0"/>
            <a:chExt cx="4524823" cy="4622171"/>
          </a:xfrm>
        </p:grpSpPr>
        <p:pic>
          <p:nvPicPr>
            <p:cNvPr name="Picture 11" id="11">
              <a:hlinkClick action="ppaction://media"/>
            </p:cNvPr>
            <p:cNvPicPr>
              <a:picLocks noChangeAspect="true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9"/>
            <a:srcRect l="1053" t="0" r="1053" b="0"/>
            <a:stretch>
              <a:fillRect/>
            </a:stretch>
          </p:blipFill>
          <p:spPr>
            <a:xfrm flipH="false" flipV="false"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3625176" y="2952432"/>
            <a:ext cx="3393618" cy="3466629"/>
            <a:chOff x="0" y="0"/>
            <a:chExt cx="4524823" cy="4622171"/>
          </a:xfrm>
        </p:grpSpPr>
        <p:pic>
          <p:nvPicPr>
            <p:cNvPr name="Picture 13" id="13">
              <a:hlinkClick action="ppaction://media"/>
            </p:cNvPr>
            <p:cNvPicPr>
              <a:picLocks noChangeAspect="true"/>
            </p:cNvPicPr>
            <p:nvPr>
              <a:videoFile r:link="rId13"/>
              <p:extLst>
                <p:ext uri="{DAA4B4D4-6D71-4841-9C94-3DE7FCFB9230}">
                  <p14:media xmlns:p14="http://schemas.microsoft.com/office/powerpoint/2010/main" r:embed="rId14"/>
                </p:ext>
              </p:extLst>
            </p:nvPr>
          </p:nvPicPr>
          <p:blipFill>
            <a:blip r:embed="rId12"/>
            <a:srcRect l="22100" t="0" r="22100" b="0"/>
            <a:stretch>
              <a:fillRect/>
            </a:stretch>
          </p:blipFill>
          <p:spPr>
            <a:xfrm flipH="false" flipV="false"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3625176" y="6810050"/>
            <a:ext cx="3393618" cy="3466629"/>
            <a:chOff x="0" y="0"/>
            <a:chExt cx="4524823" cy="4622171"/>
          </a:xfrm>
        </p:grpSpPr>
        <p:pic>
          <p:nvPicPr>
            <p:cNvPr name="Picture 15" id="15">
              <a:hlinkClick action="ppaction://media"/>
            </p:cNvPr>
            <p:cNvPicPr>
              <a:picLocks noChangeAspect="true"/>
            </p:cNvPicPr>
            <p:nvPr>
              <a:videoFile r:link="rId16"/>
              <p:extLst>
                <p:ext uri="{DAA4B4D4-6D71-4841-9C94-3DE7FCFB9230}">
                  <p14:media xmlns:p14="http://schemas.microsoft.com/office/powerpoint/2010/main" r:embed="rId17"/>
                </p:ext>
              </p:extLst>
            </p:nvPr>
          </p:nvPicPr>
          <p:blipFill>
            <a:blip r:embed="rId15"/>
            <a:srcRect l="12212" t="0" r="12212" b="0"/>
            <a:stretch>
              <a:fillRect/>
            </a:stretch>
          </p:blipFill>
          <p:spPr>
            <a:xfrm flipH="false" flipV="false"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412281" y="2374534"/>
            <a:ext cx="1080030" cy="108003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684811" y="766428"/>
            <a:ext cx="1086555" cy="524544"/>
          </a:xfrm>
          <a:custGeom>
            <a:avLst/>
            <a:gdLst/>
            <a:ahLst/>
            <a:cxnLst/>
            <a:rect r="r" b="b" t="t" l="l"/>
            <a:pathLst>
              <a:path h="524544" w="1086555">
                <a:moveTo>
                  <a:pt x="0" y="0"/>
                </a:moveTo>
                <a:lnTo>
                  <a:pt x="1086555" y="0"/>
                </a:lnTo>
                <a:lnTo>
                  <a:pt x="1086555" y="524544"/>
                </a:lnTo>
                <a:lnTo>
                  <a:pt x="0" y="52454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69807" y="4877852"/>
            <a:ext cx="324293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"/>
              </a:rPr>
              <a:t>AI/Machine Language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69807" y="4114793"/>
            <a:ext cx="2965684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E14761"/>
                </a:solidFill>
                <a:latin typeface="Poppin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99078" y="4877852"/>
            <a:ext cx="3215214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"/>
              </a:rPr>
              <a:t>Big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99078" y="4114793"/>
            <a:ext cx="2965684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E14761"/>
                </a:solidFill>
                <a:latin typeface="Poppi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9807" y="7497220"/>
            <a:ext cx="324293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"/>
              </a:rPr>
              <a:t>Smart Devices/ IOT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69807" y="6734161"/>
            <a:ext cx="2965684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E14761"/>
                </a:solidFill>
                <a:latin typeface="Poppi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99078" y="7497220"/>
            <a:ext cx="3215214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"/>
              </a:rPr>
              <a:t>Game Development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99078" y="6734161"/>
            <a:ext cx="2965684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E14761"/>
                </a:solidFill>
                <a:latin typeface="Poppins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49921" y="2575723"/>
            <a:ext cx="6977590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APPLICATIONS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69807" y="877772"/>
            <a:ext cx="1890833" cy="28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</a:rPr>
              <a:t>NXTWAVE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2056099"/>
            <a:ext cx="8230901" cy="8230901"/>
            <a:chOff x="0" y="0"/>
            <a:chExt cx="3282950" cy="328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7500" t="0" r="-3750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23643" y="4041921"/>
            <a:ext cx="623558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Major Tech Companies use Python extensively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886920" y="2160874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24560" y="2362064"/>
            <a:ext cx="6977590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POPULAR IN TOP COMPANIES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84811" y="766428"/>
            <a:ext cx="1086555" cy="524544"/>
          </a:xfrm>
          <a:custGeom>
            <a:avLst/>
            <a:gdLst/>
            <a:ahLst/>
            <a:cxnLst/>
            <a:rect r="r" b="b" t="t" l="l"/>
            <a:pathLst>
              <a:path h="524544" w="1086555">
                <a:moveTo>
                  <a:pt x="0" y="0"/>
                </a:moveTo>
                <a:lnTo>
                  <a:pt x="1086555" y="0"/>
                </a:lnTo>
                <a:lnTo>
                  <a:pt x="1086555" y="524544"/>
                </a:lnTo>
                <a:lnTo>
                  <a:pt x="0" y="524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9807" y="877772"/>
            <a:ext cx="1890833" cy="28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</a:rPr>
              <a:t>NXTWAVE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4018" y="3969775"/>
            <a:ext cx="280527" cy="265799"/>
          </a:xfrm>
          <a:custGeom>
            <a:avLst/>
            <a:gdLst/>
            <a:ahLst/>
            <a:cxnLst/>
            <a:rect r="r" b="b" t="t" l="l"/>
            <a:pathLst>
              <a:path h="265799" w="280527">
                <a:moveTo>
                  <a:pt x="0" y="0"/>
                </a:moveTo>
                <a:lnTo>
                  <a:pt x="280526" y="0"/>
                </a:lnTo>
                <a:lnTo>
                  <a:pt x="280526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86144" y="3969775"/>
            <a:ext cx="280527" cy="265799"/>
          </a:xfrm>
          <a:custGeom>
            <a:avLst/>
            <a:gdLst/>
            <a:ahLst/>
            <a:cxnLst/>
            <a:rect r="r" b="b" t="t" l="l"/>
            <a:pathLst>
              <a:path h="265799" w="280527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73555" y="3969775"/>
            <a:ext cx="280527" cy="265799"/>
          </a:xfrm>
          <a:custGeom>
            <a:avLst/>
            <a:gdLst/>
            <a:ahLst/>
            <a:cxnLst/>
            <a:rect r="r" b="b" t="t" l="l"/>
            <a:pathLst>
              <a:path h="265799" w="280527">
                <a:moveTo>
                  <a:pt x="0" y="0"/>
                </a:moveTo>
                <a:lnTo>
                  <a:pt x="280526" y="0"/>
                </a:lnTo>
                <a:lnTo>
                  <a:pt x="280526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4498324"/>
          <a:ext cx="16230600" cy="4790669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25701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$ 140k (US) - ₹ 1,02,54,020 (IN)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- $ 138k (US) - ₹ 1,01,07,534  (IN)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$ 150k (US) - ₹ 1,09,86,450 (IN)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b">
                    <a:lnL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5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elegraf"/>
                        </a:rPr>
                        <a:t>Google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elegraf"/>
                        </a:rPr>
                        <a:t>Amazon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elegraf"/>
                        </a:rPr>
                        <a:t>Microsoft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4205840" y="7624337"/>
            <a:ext cx="854354" cy="842963"/>
          </a:xfrm>
          <a:custGeom>
            <a:avLst/>
            <a:gdLst/>
            <a:ahLst/>
            <a:cxnLst/>
            <a:rect r="r" b="b" t="t" l="l"/>
            <a:pathLst>
              <a:path h="842963" w="854354">
                <a:moveTo>
                  <a:pt x="0" y="0"/>
                </a:moveTo>
                <a:lnTo>
                  <a:pt x="854355" y="0"/>
                </a:lnTo>
                <a:lnTo>
                  <a:pt x="854355" y="842963"/>
                </a:lnTo>
                <a:lnTo>
                  <a:pt x="0" y="842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96818" y="7624337"/>
            <a:ext cx="894363" cy="842963"/>
          </a:xfrm>
          <a:custGeom>
            <a:avLst/>
            <a:gdLst/>
            <a:ahLst/>
            <a:cxnLst/>
            <a:rect r="r" b="b" t="t" l="l"/>
            <a:pathLst>
              <a:path h="842963" w="894363">
                <a:moveTo>
                  <a:pt x="0" y="0"/>
                </a:moveTo>
                <a:lnTo>
                  <a:pt x="894364" y="0"/>
                </a:lnTo>
                <a:lnTo>
                  <a:pt x="894364" y="842963"/>
                </a:lnTo>
                <a:lnTo>
                  <a:pt x="0" y="84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59838" y="7624337"/>
            <a:ext cx="829367" cy="842963"/>
          </a:xfrm>
          <a:custGeom>
            <a:avLst/>
            <a:gdLst/>
            <a:ahLst/>
            <a:cxnLst/>
            <a:rect r="r" b="b" t="t" l="l"/>
            <a:pathLst>
              <a:path h="842963" w="829367">
                <a:moveTo>
                  <a:pt x="0" y="0"/>
                </a:moveTo>
                <a:lnTo>
                  <a:pt x="829366" y="0"/>
                </a:lnTo>
                <a:lnTo>
                  <a:pt x="829366" y="842963"/>
                </a:lnTo>
                <a:lnTo>
                  <a:pt x="0" y="842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85850"/>
            <a:ext cx="16230600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Salaries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84811" y="766428"/>
            <a:ext cx="1086555" cy="524544"/>
          </a:xfrm>
          <a:custGeom>
            <a:avLst/>
            <a:gdLst/>
            <a:ahLst/>
            <a:cxnLst/>
            <a:rect r="r" b="b" t="t" l="l"/>
            <a:pathLst>
              <a:path h="524544" w="1086555">
                <a:moveTo>
                  <a:pt x="0" y="0"/>
                </a:moveTo>
                <a:lnTo>
                  <a:pt x="1086555" y="0"/>
                </a:lnTo>
                <a:lnTo>
                  <a:pt x="1086555" y="524544"/>
                </a:lnTo>
                <a:lnTo>
                  <a:pt x="0" y="524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9807" y="877772"/>
            <a:ext cx="1890833" cy="28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</a:rPr>
              <a:t>NXTWAVE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8288" t="0" r="27991" b="0"/>
          <a:stretch>
            <a:fillRect/>
          </a:stretch>
        </p:blipFill>
        <p:spPr>
          <a:xfrm flipH="false" flipV="false" rot="0">
            <a:off x="10744876" y="138136"/>
            <a:ext cx="5835603" cy="100107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616960"/>
            <a:ext cx="8115300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A simple Program would be a calculator App.</a:t>
            </a:r>
          </a:p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It can do simple Arithmetic operations like addition, subtraction multiplication, division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76663"/>
            <a:ext cx="8115300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Arithmetic Operations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84811" y="766428"/>
            <a:ext cx="1086555" cy="524544"/>
          </a:xfrm>
          <a:custGeom>
            <a:avLst/>
            <a:gdLst/>
            <a:ahLst/>
            <a:cxnLst/>
            <a:rect r="r" b="b" t="t" l="l"/>
            <a:pathLst>
              <a:path h="524544" w="1086555">
                <a:moveTo>
                  <a:pt x="0" y="0"/>
                </a:moveTo>
                <a:lnTo>
                  <a:pt x="1086555" y="0"/>
                </a:lnTo>
                <a:lnTo>
                  <a:pt x="1086555" y="524544"/>
                </a:lnTo>
                <a:lnTo>
                  <a:pt x="0" y="524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69807" y="877772"/>
            <a:ext cx="1890833" cy="28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</a:rPr>
              <a:t>NXTWAVE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34006" y="2270492"/>
            <a:ext cx="4809425" cy="480942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027700"/>
            <a:ext cx="16230600" cy="292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Poppins"/>
              </a:rPr>
              <a:t>THANK YOU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84811" y="766428"/>
            <a:ext cx="1086555" cy="524544"/>
          </a:xfrm>
          <a:custGeom>
            <a:avLst/>
            <a:gdLst/>
            <a:ahLst/>
            <a:cxnLst/>
            <a:rect r="r" b="b" t="t" l="l"/>
            <a:pathLst>
              <a:path h="524544" w="1086555">
                <a:moveTo>
                  <a:pt x="0" y="0"/>
                </a:moveTo>
                <a:lnTo>
                  <a:pt x="1086555" y="0"/>
                </a:lnTo>
                <a:lnTo>
                  <a:pt x="1086555" y="524544"/>
                </a:lnTo>
                <a:lnTo>
                  <a:pt x="0" y="524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9807" y="877772"/>
            <a:ext cx="1890833" cy="28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</a:rPr>
              <a:t>NXTWAVE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1739" y="5667969"/>
            <a:ext cx="775449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FFFFFF"/>
                </a:solidFill>
                <a:latin typeface="Poppins"/>
              </a:rPr>
              <a:t>HTTPS://WWW.CCBP.IN/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DAF9ftZg9fw</dc:identifier>
  <dcterms:modified xsi:type="dcterms:W3CDTF">2011-08-01T06:04:30Z</dcterms:modified>
  <cp:revision>1</cp:revision>
  <dc:title>Non Text Magic Studio Magic Design for Presentations L&amp;P</dc:title>
</cp:coreProperties>
</file>